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8CBF-43F0-494D-B0A0-D22DE4E3DDAD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061A-7FCB-4207-90C0-72CB9983CF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166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8CBF-43F0-494D-B0A0-D22DE4E3DDAD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061A-7FCB-4207-90C0-72CB9983CF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5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8CBF-43F0-494D-B0A0-D22DE4E3DDAD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061A-7FCB-4207-90C0-72CB9983CF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77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8CBF-43F0-494D-B0A0-D22DE4E3DDAD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061A-7FCB-4207-90C0-72CB9983CF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865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8CBF-43F0-494D-B0A0-D22DE4E3DDAD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061A-7FCB-4207-90C0-72CB9983CF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33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8CBF-43F0-494D-B0A0-D22DE4E3DDAD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061A-7FCB-4207-90C0-72CB9983CF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8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8CBF-43F0-494D-B0A0-D22DE4E3DDAD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061A-7FCB-4207-90C0-72CB9983CF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092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8CBF-43F0-494D-B0A0-D22DE4E3DDAD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061A-7FCB-4207-90C0-72CB9983CF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783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8CBF-43F0-494D-B0A0-D22DE4E3DDAD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061A-7FCB-4207-90C0-72CB9983CF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200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8CBF-43F0-494D-B0A0-D22DE4E3DDAD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061A-7FCB-4207-90C0-72CB9983CF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525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8CBF-43F0-494D-B0A0-D22DE4E3DDAD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061A-7FCB-4207-90C0-72CB9983CF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359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88CBF-43F0-494D-B0A0-D22DE4E3DDAD}" type="datetimeFigureOut">
              <a:rPr lang="ru-RU" smtClean="0"/>
              <a:t>24.05.2019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7061A-7FCB-4207-90C0-72CB9983CF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84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90675" y="21510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Германия</a:t>
            </a:r>
            <a:r>
              <a:rPr lang="en-US" dirty="0" smtClean="0"/>
              <a:t> </a:t>
            </a:r>
            <a:r>
              <a:rPr lang="ru-RU" dirty="0" smtClean="0"/>
              <a:t>во внешней политике СССР в 1920-х – первой половине 1930-х годов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578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78280" y="1698435"/>
            <a:ext cx="9144000" cy="2387600"/>
          </a:xfrm>
        </p:spPr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879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Условия Версальского мира для Германии</a:t>
            </a:r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1771"/>
            <a:ext cx="5181600" cy="397687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96513" y="5838205"/>
            <a:ext cx="4864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Большая четвёрка (слева направо): Дэвид Ллойд Джордж, </a:t>
            </a:r>
            <a:r>
              <a:rPr lang="ru-RU" dirty="0" err="1" smtClean="0"/>
              <a:t>Витторио</a:t>
            </a:r>
            <a:r>
              <a:rPr lang="ru-RU" dirty="0" smtClean="0"/>
              <a:t> </a:t>
            </a:r>
            <a:r>
              <a:rPr lang="ru-RU" dirty="0" err="1" smtClean="0"/>
              <a:t>Эмануэле</a:t>
            </a:r>
            <a:r>
              <a:rPr lang="ru-RU" dirty="0" smtClean="0"/>
              <a:t> Орландо, Жорж </a:t>
            </a:r>
            <a:r>
              <a:rPr lang="ru-RU" dirty="0" err="1" smtClean="0"/>
              <a:t>Клемансо</a:t>
            </a:r>
            <a:r>
              <a:rPr lang="ru-RU" dirty="0" smtClean="0"/>
              <a:t>, </a:t>
            </a:r>
            <a:r>
              <a:rPr lang="ru-RU" dirty="0" err="1" smtClean="0"/>
              <a:t>Вудро</a:t>
            </a:r>
            <a:r>
              <a:rPr lang="ru-RU" dirty="0" smtClean="0"/>
              <a:t> Вильсон</a:t>
            </a:r>
            <a:endParaRPr lang="ru-RU" dirty="0"/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88529" y="1825625"/>
            <a:ext cx="39489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3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Взаимодействие Германии и Советской России в целях восстановления после войны и борьбы с международной изоляцией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224" y="1985053"/>
            <a:ext cx="5779008" cy="38198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3089" y="6099296"/>
            <a:ext cx="664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Представители советской и немецкой сторон в Рапалло: Карл Йозеф Вирт, Леонид Красин, Георгий Чичерин и Адольф Иоффе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151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Отношения в сфере внешней политики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792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Отношения в экономической сфере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319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Объект «Липецк» — немецкая авиационная школа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901" y="1825625"/>
            <a:ext cx="6216197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04551" y="6311900"/>
            <a:ext cx="37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Истребители Fokker D.XIII в Липецке.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59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Кама (танковый центр)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87340"/>
            <a:ext cx="5181600" cy="3827907"/>
          </a:xfrm>
          <a:prstGeom prst="rect">
            <a:avLst/>
          </a:prstGeom>
        </p:spPr>
      </p:pic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09774" y="5915247"/>
            <a:ext cx="1838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Танк </a:t>
            </a:r>
            <a:r>
              <a:rPr lang="en-US" dirty="0" err="1" smtClean="0"/>
              <a:t>Grosstraktor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403336" y="6129996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Танк Т-18 (МС-1)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241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Объект «Томка»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22" y="1825625"/>
            <a:ext cx="9387156" cy="4351338"/>
          </a:xfrm>
        </p:spPr>
      </p:pic>
    </p:spTree>
    <p:extLst>
      <p:ext uri="{BB962C8B-B14F-4D97-AF65-F5344CB8AC3E}">
        <p14:creationId xmlns:p14="http://schemas.microsoft.com/office/powerpoint/2010/main" val="354006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Отношения Германии и СССР во время Третьего рейха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46814"/>
            <a:ext cx="5181600" cy="3108960"/>
          </a:xfrm>
          <a:prstGeom prst="rect">
            <a:avLst/>
          </a:prstGeom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11876"/>
            <a:ext cx="5181600" cy="3378835"/>
          </a:xfrm>
        </p:spPr>
      </p:pic>
    </p:spTree>
    <p:extLst>
      <p:ext uri="{BB962C8B-B14F-4D97-AF65-F5344CB8AC3E}">
        <p14:creationId xmlns:p14="http://schemas.microsoft.com/office/powerpoint/2010/main" val="371999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119</Words>
  <Application>Microsoft Office PowerPoint</Application>
  <PresentationFormat>Широкоэкранный</PresentationFormat>
  <Paragraphs>15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Германия во внешней политике СССР в 1920-х – первой половине 1930-х годов</vt:lpstr>
      <vt:lpstr>Условия Версальского мира для Германии</vt:lpstr>
      <vt:lpstr>Взаимодействие Германии и Советской России в целях восстановления после войны и борьбы с международной изоляцией</vt:lpstr>
      <vt:lpstr>Отношения в сфере внешней политики</vt:lpstr>
      <vt:lpstr>Отношения в экономической сфере</vt:lpstr>
      <vt:lpstr>Объект «Липецк» — немецкая авиационная школа</vt:lpstr>
      <vt:lpstr>Кама (танковый центр)</vt:lpstr>
      <vt:lpstr>Объект «Томка»</vt:lpstr>
      <vt:lpstr>Отношения Германии и СССР во время Третьего рейха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Германия во внешней политике СССР в 1920-х – первой половине 1930-х годов</dc:title>
  <dc:creator>galustovdev@gmail.com</dc:creator>
  <cp:lastModifiedBy>galustovdev@gmail.com</cp:lastModifiedBy>
  <cp:revision>5</cp:revision>
  <dcterms:created xsi:type="dcterms:W3CDTF">2019-05-23T20:48:09Z</dcterms:created>
  <dcterms:modified xsi:type="dcterms:W3CDTF">2019-05-24T06:12:04Z</dcterms:modified>
</cp:coreProperties>
</file>